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27263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>
                <a:ln w="0"/>
                <a:solidFill>
                  <a:schemeClr val="tx1"/>
                </a:solidFill>
              </a:rPr>
              <a:t>جمع صور عن التعاون لعمل لوحة تشكيلية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318330" y="3560972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944405" y="232106"/>
            <a:ext cx="162576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العاشر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قصة عن التعاون، قصة بطل الغابة من قصص الحيوانات - ركن المعرفة">
            <a:extLst>
              <a:ext uri="{FF2B5EF4-FFF2-40B4-BE49-F238E27FC236}">
                <a16:creationId xmlns:a16="http://schemas.microsoft.com/office/drawing/2014/main" id="{719F089C-0D2C-4D49-862C-5E8AB8442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2652713"/>
            <a:ext cx="5324780" cy="2576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38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945853-C389-479F-95F3-3F8A32FBDF22}"/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5569</TotalTime>
  <Words>19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2024-01-02T06:55:20Z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